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966" r:id="rId5"/>
    <p:sldId id="965" r:id="rId6"/>
    <p:sldId id="958" r:id="rId7"/>
    <p:sldId id="961" r:id="rId8"/>
    <p:sldId id="963" r:id="rId9"/>
    <p:sldId id="964" r:id="rId10"/>
    <p:sldId id="960"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720ED-EC33-414D-AF2F-ED2C88549061}" v="480" dt="2020-10-26T23:46:25.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16" autoAdjust="0"/>
  </p:normalViewPr>
  <p:slideViewPr>
    <p:cSldViewPr snapToGrid="0">
      <p:cViewPr varScale="1">
        <p:scale>
          <a:sx n="96" d="100"/>
          <a:sy n="96" d="100"/>
        </p:scale>
        <p:origin x="101" y="134"/>
      </p:cViewPr>
      <p:guideLst/>
    </p:cSldViewPr>
  </p:slideViewPr>
  <p:notesTextViewPr>
    <p:cViewPr>
      <p:scale>
        <a:sx n="1" d="1"/>
        <a:sy n="1" d="1"/>
      </p:scale>
      <p:origin x="0" y="0"/>
    </p:cViewPr>
  </p:notesTextViewPr>
  <p:sorterViewPr>
    <p:cViewPr>
      <p:scale>
        <a:sx n="100" d="100"/>
        <a:sy n="100" d="100"/>
      </p:scale>
      <p:origin x="0" y="-18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Halimah" userId="646191fe-0d0c-42c1-9ede-e1b457e67c62" providerId="ADAL" clId="{944720ED-EC33-414D-AF2F-ED2C88549061}"/>
    <pc:docChg chg="undo custSel mod addSld delSld modSld sldOrd modMainMaster">
      <pc:chgData name="Anderson, Halimah" userId="646191fe-0d0c-42c1-9ede-e1b457e67c62" providerId="ADAL" clId="{944720ED-EC33-414D-AF2F-ED2C88549061}" dt="2020-10-26T23:46:25.404" v="476" actId="478"/>
      <pc:docMkLst>
        <pc:docMk/>
      </pc:docMkLst>
      <pc:sldChg chg="delSp modSp">
        <pc:chgData name="Anderson, Halimah" userId="646191fe-0d0c-42c1-9ede-e1b457e67c62" providerId="ADAL" clId="{944720ED-EC33-414D-AF2F-ED2C88549061}" dt="2020-10-26T23:46:25.404" v="476" actId="478"/>
        <pc:sldMkLst>
          <pc:docMk/>
          <pc:sldMk cId="1176168362" sldId="256"/>
        </pc:sldMkLst>
        <pc:spChg chg="mod">
          <ac:chgData name="Anderson, Halimah" userId="646191fe-0d0c-42c1-9ede-e1b457e67c62" providerId="ADAL" clId="{944720ED-EC33-414D-AF2F-ED2C88549061}" dt="2020-10-26T22:36:28.289" v="145" actId="207"/>
          <ac:spMkLst>
            <pc:docMk/>
            <pc:sldMk cId="1176168362" sldId="256"/>
            <ac:spMk id="2" creationId="{D20A36BF-6B0A-410B-A25D-2A3CBAA660E3}"/>
          </ac:spMkLst>
        </pc:spChg>
        <pc:spChg chg="del">
          <ac:chgData name="Anderson, Halimah" userId="646191fe-0d0c-42c1-9ede-e1b457e67c62" providerId="ADAL" clId="{944720ED-EC33-414D-AF2F-ED2C88549061}" dt="2020-10-26T23:46:25.404" v="476" actId="478"/>
          <ac:spMkLst>
            <pc:docMk/>
            <pc:sldMk cId="1176168362" sldId="256"/>
            <ac:spMk id="3" creationId="{ADCB61C5-233E-43F6-8B50-E255437E19EC}"/>
          </ac:spMkLst>
        </pc:spChg>
      </pc:sldChg>
      <pc:sldChg chg="modSp del setBg">
        <pc:chgData name="Anderson, Halimah" userId="646191fe-0d0c-42c1-9ede-e1b457e67c62" providerId="ADAL" clId="{944720ED-EC33-414D-AF2F-ED2C88549061}" dt="2020-10-26T23:16:53.444" v="403" actId="2696"/>
        <pc:sldMkLst>
          <pc:docMk/>
          <pc:sldMk cId="2046340726" sldId="257"/>
        </pc:sldMkLst>
        <pc:spChg chg="mod">
          <ac:chgData name="Anderson, Halimah" userId="646191fe-0d0c-42c1-9ede-e1b457e67c62" providerId="ADAL" clId="{944720ED-EC33-414D-AF2F-ED2C88549061}" dt="2020-10-26T22:13:22.033" v="22" actId="207"/>
          <ac:spMkLst>
            <pc:docMk/>
            <pc:sldMk cId="2046340726" sldId="257"/>
            <ac:spMk id="3" creationId="{CE164AC5-5946-4ACC-8E6F-93A1CE4E56D8}"/>
          </ac:spMkLst>
        </pc:spChg>
        <pc:spChg chg="mod">
          <ac:chgData name="Anderson, Halimah" userId="646191fe-0d0c-42c1-9ede-e1b457e67c62" providerId="ADAL" clId="{944720ED-EC33-414D-AF2F-ED2C88549061}" dt="2020-10-26T22:55:52.651" v="293" actId="20577"/>
          <ac:spMkLst>
            <pc:docMk/>
            <pc:sldMk cId="2046340726" sldId="257"/>
            <ac:spMk id="4" creationId="{CC669BC3-30EF-4F84-9627-5517055FD922}"/>
          </ac:spMkLst>
        </pc:spChg>
      </pc:sldChg>
      <pc:sldChg chg="modSp ord modNotesTx">
        <pc:chgData name="Anderson, Halimah" userId="646191fe-0d0c-42c1-9ede-e1b457e67c62" providerId="ADAL" clId="{944720ED-EC33-414D-AF2F-ED2C88549061}" dt="2020-10-26T23:22:41.097" v="459" actId="2"/>
        <pc:sldMkLst>
          <pc:docMk/>
          <pc:sldMk cId="3146739556" sldId="958"/>
        </pc:sldMkLst>
        <pc:spChg chg="mod">
          <ac:chgData name="Anderson, Halimah" userId="646191fe-0d0c-42c1-9ede-e1b457e67c62" providerId="ADAL" clId="{944720ED-EC33-414D-AF2F-ED2C88549061}" dt="2020-10-26T23:19:34.975" v="450" actId="255"/>
          <ac:spMkLst>
            <pc:docMk/>
            <pc:sldMk cId="3146739556" sldId="958"/>
            <ac:spMk id="4" creationId="{00000000-0000-0000-0000-000000000000}"/>
          </ac:spMkLst>
        </pc:spChg>
      </pc:sldChg>
      <pc:sldChg chg="addSp modSp">
        <pc:chgData name="Anderson, Halimah" userId="646191fe-0d0c-42c1-9ede-e1b457e67c62" providerId="ADAL" clId="{944720ED-EC33-414D-AF2F-ED2C88549061}" dt="2020-10-26T23:21:10.597" v="458" actId="255"/>
        <pc:sldMkLst>
          <pc:docMk/>
          <pc:sldMk cId="1738831347" sldId="960"/>
        </pc:sldMkLst>
        <pc:spChg chg="mod">
          <ac:chgData name="Anderson, Halimah" userId="646191fe-0d0c-42c1-9ede-e1b457e67c62" providerId="ADAL" clId="{944720ED-EC33-414D-AF2F-ED2C88549061}" dt="2020-10-26T22:28:55.340" v="42" actId="207"/>
          <ac:spMkLst>
            <pc:docMk/>
            <pc:sldMk cId="1738831347" sldId="960"/>
            <ac:spMk id="2" creationId="{CC743988-1ACD-4654-B4A4-F121FEBA6D12}"/>
          </ac:spMkLst>
        </pc:spChg>
        <pc:spChg chg="add mod">
          <ac:chgData name="Anderson, Halimah" userId="646191fe-0d0c-42c1-9ede-e1b457e67c62" providerId="ADAL" clId="{944720ED-EC33-414D-AF2F-ED2C88549061}" dt="2020-10-26T23:21:10.597" v="458" actId="255"/>
          <ac:spMkLst>
            <pc:docMk/>
            <pc:sldMk cId="1738831347" sldId="960"/>
            <ac:spMk id="3" creationId="{7BE72974-744D-4E72-9540-6C6B36C24E0A}"/>
          </ac:spMkLst>
        </pc:spChg>
      </pc:sldChg>
      <pc:sldChg chg="addSp delSp modSp ord">
        <pc:chgData name="Anderson, Halimah" userId="646191fe-0d0c-42c1-9ede-e1b457e67c62" providerId="ADAL" clId="{944720ED-EC33-414D-AF2F-ED2C88549061}" dt="2020-10-26T23:45:39.938" v="468" actId="478"/>
        <pc:sldMkLst>
          <pc:docMk/>
          <pc:sldMk cId="4261641423" sldId="961"/>
        </pc:sldMkLst>
        <pc:spChg chg="del">
          <ac:chgData name="Anderson, Halimah" userId="646191fe-0d0c-42c1-9ede-e1b457e67c62" providerId="ADAL" clId="{944720ED-EC33-414D-AF2F-ED2C88549061}" dt="2020-10-26T23:45:39.938" v="468" actId="478"/>
          <ac:spMkLst>
            <pc:docMk/>
            <pc:sldMk cId="4261641423" sldId="961"/>
            <ac:spMk id="2" creationId="{C353EFF8-2E9F-4B72-B757-9B45321AA645}"/>
          </ac:spMkLst>
        </pc:spChg>
        <pc:spChg chg="add del mod">
          <ac:chgData name="Anderson, Halimah" userId="646191fe-0d0c-42c1-9ede-e1b457e67c62" providerId="ADAL" clId="{944720ED-EC33-414D-AF2F-ED2C88549061}" dt="2020-10-26T22:44:05.195" v="168"/>
          <ac:spMkLst>
            <pc:docMk/>
            <pc:sldMk cId="4261641423" sldId="961"/>
            <ac:spMk id="4" creationId="{E74D47DF-F2E4-4C7E-B429-30F33482977F}"/>
          </ac:spMkLst>
        </pc:spChg>
        <pc:picChg chg="mod">
          <ac:chgData name="Anderson, Halimah" userId="646191fe-0d0c-42c1-9ede-e1b457e67c62" providerId="ADAL" clId="{944720ED-EC33-414D-AF2F-ED2C88549061}" dt="2020-10-26T22:46:00.466" v="182" actId="1038"/>
          <ac:picMkLst>
            <pc:docMk/>
            <pc:sldMk cId="4261641423" sldId="961"/>
            <ac:picMk id="3" creationId="{98F6F8A5-6559-48AC-9BE5-F8EBA6607AB0}"/>
          </ac:picMkLst>
        </pc:picChg>
      </pc:sldChg>
      <pc:sldChg chg="modSp del">
        <pc:chgData name="Anderson, Halimah" userId="646191fe-0d0c-42c1-9ede-e1b457e67c62" providerId="ADAL" clId="{944720ED-EC33-414D-AF2F-ED2C88549061}" dt="2020-10-26T22:34:59.865" v="135" actId="2696"/>
        <pc:sldMkLst>
          <pc:docMk/>
          <pc:sldMk cId="3645618906" sldId="962"/>
        </pc:sldMkLst>
        <pc:spChg chg="mod">
          <ac:chgData name="Anderson, Halimah" userId="646191fe-0d0c-42c1-9ede-e1b457e67c62" providerId="ADAL" clId="{944720ED-EC33-414D-AF2F-ED2C88549061}" dt="2020-10-26T22:27:41.459" v="40" actId="207"/>
          <ac:spMkLst>
            <pc:docMk/>
            <pc:sldMk cId="3645618906" sldId="962"/>
            <ac:spMk id="2" creationId="{13027B04-4C85-4875-8D31-38BDA0383D8A}"/>
          </ac:spMkLst>
        </pc:spChg>
      </pc:sldChg>
      <pc:sldChg chg="addSp delSp modSp ord">
        <pc:chgData name="Anderson, Halimah" userId="646191fe-0d0c-42c1-9ede-e1b457e67c62" providerId="ADAL" clId="{944720ED-EC33-414D-AF2F-ED2C88549061}" dt="2020-10-26T23:46:06.936" v="475" actId="1036"/>
        <pc:sldMkLst>
          <pc:docMk/>
          <pc:sldMk cId="2904367132" sldId="963"/>
        </pc:sldMkLst>
        <pc:spChg chg="mod">
          <ac:chgData name="Anderson, Halimah" userId="646191fe-0d0c-42c1-9ede-e1b457e67c62" providerId="ADAL" clId="{944720ED-EC33-414D-AF2F-ED2C88549061}" dt="2020-10-26T22:46:34.371" v="205" actId="207"/>
          <ac:spMkLst>
            <pc:docMk/>
            <pc:sldMk cId="2904367132" sldId="963"/>
            <ac:spMk id="2" creationId="{1524E438-B1A2-4E1A-945B-EDC8B297CBD0}"/>
          </ac:spMkLst>
        </pc:spChg>
        <pc:spChg chg="del mod">
          <ac:chgData name="Anderson, Halimah" userId="646191fe-0d0c-42c1-9ede-e1b457e67c62" providerId="ADAL" clId="{944720ED-EC33-414D-AF2F-ED2C88549061}" dt="2020-10-26T23:45:46.328" v="469" actId="478"/>
          <ac:spMkLst>
            <pc:docMk/>
            <pc:sldMk cId="2904367132" sldId="963"/>
            <ac:spMk id="3" creationId="{AC481859-6F9B-497C-A901-C46CF3334149}"/>
          </ac:spMkLst>
        </pc:spChg>
        <pc:spChg chg="add del mod">
          <ac:chgData name="Anderson, Halimah" userId="646191fe-0d0c-42c1-9ede-e1b457e67c62" providerId="ADAL" clId="{944720ED-EC33-414D-AF2F-ED2C88549061}" dt="2020-10-26T22:48:58.250" v="223"/>
          <ac:spMkLst>
            <pc:docMk/>
            <pc:sldMk cId="2904367132" sldId="963"/>
            <ac:spMk id="4" creationId="{58ED1D41-AA14-4336-B170-B8C71878408B}"/>
          </ac:spMkLst>
        </pc:spChg>
        <pc:spChg chg="add mod">
          <ac:chgData name="Anderson, Halimah" userId="646191fe-0d0c-42c1-9ede-e1b457e67c62" providerId="ADAL" clId="{944720ED-EC33-414D-AF2F-ED2C88549061}" dt="2020-10-26T23:45:52.232" v="470" actId="1076"/>
          <ac:spMkLst>
            <pc:docMk/>
            <pc:sldMk cId="2904367132" sldId="963"/>
            <ac:spMk id="5" creationId="{1826FC5B-1B85-44C5-99D5-418934187740}"/>
          </ac:spMkLst>
        </pc:spChg>
        <pc:spChg chg="add del mod">
          <ac:chgData name="Anderson, Halimah" userId="646191fe-0d0c-42c1-9ede-e1b457e67c62" providerId="ADAL" clId="{944720ED-EC33-414D-AF2F-ED2C88549061}" dt="2020-10-26T22:49:17.636" v="228" actId="478"/>
          <ac:spMkLst>
            <pc:docMk/>
            <pc:sldMk cId="2904367132" sldId="963"/>
            <ac:spMk id="6" creationId="{3E49DC89-A956-4B1B-82FD-46B57EC419C2}"/>
          </ac:spMkLst>
        </pc:spChg>
        <pc:spChg chg="add mod">
          <ac:chgData name="Anderson, Halimah" userId="646191fe-0d0c-42c1-9ede-e1b457e67c62" providerId="ADAL" clId="{944720ED-EC33-414D-AF2F-ED2C88549061}" dt="2020-10-26T23:46:06.936" v="475" actId="1036"/>
          <ac:spMkLst>
            <pc:docMk/>
            <pc:sldMk cId="2904367132" sldId="963"/>
            <ac:spMk id="7" creationId="{1076C241-1D89-4E3E-88AF-8216BA926941}"/>
          </ac:spMkLst>
        </pc:spChg>
      </pc:sldChg>
      <pc:sldChg chg="addSp delSp modSp ord">
        <pc:chgData name="Anderson, Halimah" userId="646191fe-0d0c-42c1-9ede-e1b457e67c62" providerId="ADAL" clId="{944720ED-EC33-414D-AF2F-ED2C88549061}" dt="2020-10-26T23:20:28.527" v="455" actId="27636"/>
        <pc:sldMkLst>
          <pc:docMk/>
          <pc:sldMk cId="2691890006" sldId="964"/>
        </pc:sldMkLst>
        <pc:spChg chg="mod">
          <ac:chgData name="Anderson, Halimah" userId="646191fe-0d0c-42c1-9ede-e1b457e67c62" providerId="ADAL" clId="{944720ED-EC33-414D-AF2F-ED2C88549061}" dt="2020-10-26T23:20:28.527" v="455" actId="27636"/>
          <ac:spMkLst>
            <pc:docMk/>
            <pc:sldMk cId="2691890006" sldId="964"/>
            <ac:spMk id="2" creationId="{0DDE2ABA-A9EF-4F9A-B309-7F2D8D0BEAF2}"/>
          </ac:spMkLst>
        </pc:spChg>
        <pc:spChg chg="mod">
          <ac:chgData name="Anderson, Halimah" userId="646191fe-0d0c-42c1-9ede-e1b457e67c62" providerId="ADAL" clId="{944720ED-EC33-414D-AF2F-ED2C88549061}" dt="2020-10-26T23:15:45.589" v="401" actId="6549"/>
          <ac:spMkLst>
            <pc:docMk/>
            <pc:sldMk cId="2691890006" sldId="964"/>
            <ac:spMk id="3" creationId="{A8D37AA6-A496-4962-B2FC-4380F5F8FBC8}"/>
          </ac:spMkLst>
        </pc:spChg>
        <pc:spChg chg="add del mod">
          <ac:chgData name="Anderson, Halimah" userId="646191fe-0d0c-42c1-9ede-e1b457e67c62" providerId="ADAL" clId="{944720ED-EC33-414D-AF2F-ED2C88549061}" dt="2020-10-26T23:06:34.313" v="327" actId="478"/>
          <ac:spMkLst>
            <pc:docMk/>
            <pc:sldMk cId="2691890006" sldId="964"/>
            <ac:spMk id="4" creationId="{27AE2E61-3629-44E3-BBCC-A8E092B5754B}"/>
          </ac:spMkLst>
        </pc:spChg>
        <pc:picChg chg="add mod">
          <ac:chgData name="Anderson, Halimah" userId="646191fe-0d0c-42c1-9ede-e1b457e67c62" providerId="ADAL" clId="{944720ED-EC33-414D-AF2F-ED2C88549061}" dt="2020-10-26T23:15:12.775" v="368" actId="1076"/>
          <ac:picMkLst>
            <pc:docMk/>
            <pc:sldMk cId="2691890006" sldId="964"/>
            <ac:picMk id="6" creationId="{C6AB667B-D4A8-4A89-AE0E-B293AF95A9DC}"/>
          </ac:picMkLst>
        </pc:picChg>
      </pc:sldChg>
      <pc:sldChg chg="addSp delSp modSp ord">
        <pc:chgData name="Anderson, Halimah" userId="646191fe-0d0c-42c1-9ede-e1b457e67c62" providerId="ADAL" clId="{944720ED-EC33-414D-AF2F-ED2C88549061}" dt="2020-10-26T23:24:49.910" v="463" actId="20577"/>
        <pc:sldMkLst>
          <pc:docMk/>
          <pc:sldMk cId="780908367" sldId="965"/>
        </pc:sldMkLst>
        <pc:spChg chg="mod">
          <ac:chgData name="Anderson, Halimah" userId="646191fe-0d0c-42c1-9ede-e1b457e67c62" providerId="ADAL" clId="{944720ED-EC33-414D-AF2F-ED2C88549061}" dt="2020-10-26T23:24:49.910" v="463" actId="20577"/>
          <ac:spMkLst>
            <pc:docMk/>
            <pc:sldMk cId="780908367" sldId="965"/>
            <ac:spMk id="2" creationId="{D72E3C6D-60FA-48AE-A08E-7E081D254E89}"/>
          </ac:spMkLst>
        </pc:spChg>
        <pc:spChg chg="del">
          <ac:chgData name="Anderson, Halimah" userId="646191fe-0d0c-42c1-9ede-e1b457e67c62" providerId="ADAL" clId="{944720ED-EC33-414D-AF2F-ED2C88549061}" dt="2020-10-26T23:03:20.246" v="321" actId="478"/>
          <ac:spMkLst>
            <pc:docMk/>
            <pc:sldMk cId="780908367" sldId="965"/>
            <ac:spMk id="3" creationId="{2919647E-BC1D-441F-9966-1F585E224517}"/>
          </ac:spMkLst>
        </pc:spChg>
        <pc:spChg chg="add mod">
          <ac:chgData name="Anderson, Halimah" userId="646191fe-0d0c-42c1-9ede-e1b457e67c62" providerId="ADAL" clId="{944720ED-EC33-414D-AF2F-ED2C88549061}" dt="2020-10-26T23:24:32.200" v="460" actId="255"/>
          <ac:spMkLst>
            <pc:docMk/>
            <pc:sldMk cId="780908367" sldId="965"/>
            <ac:spMk id="4" creationId="{86A0E130-34B2-4D79-8D3A-BF829D2FF901}"/>
          </ac:spMkLst>
        </pc:spChg>
      </pc:sldChg>
      <pc:sldChg chg="addSp modSp add setBg">
        <pc:chgData name="Anderson, Halimah" userId="646191fe-0d0c-42c1-9ede-e1b457e67c62" providerId="ADAL" clId="{944720ED-EC33-414D-AF2F-ED2C88549061}" dt="2020-10-26T23:27:13.247" v="465" actId="20577"/>
        <pc:sldMkLst>
          <pc:docMk/>
          <pc:sldMk cId="539680056" sldId="966"/>
        </pc:sldMkLst>
        <pc:spChg chg="mod">
          <ac:chgData name="Anderson, Halimah" userId="646191fe-0d0c-42c1-9ede-e1b457e67c62" providerId="ADAL" clId="{944720ED-EC33-414D-AF2F-ED2C88549061}" dt="2020-10-26T22:30:51.857" v="82" actId="207"/>
          <ac:spMkLst>
            <pc:docMk/>
            <pc:sldMk cId="539680056" sldId="966"/>
            <ac:spMk id="2" creationId="{B5510C58-BC36-4C0F-AD55-FBA38E05E61C}"/>
          </ac:spMkLst>
        </pc:spChg>
        <pc:spChg chg="mod">
          <ac:chgData name="Anderson, Halimah" userId="646191fe-0d0c-42c1-9ede-e1b457e67c62" providerId="ADAL" clId="{944720ED-EC33-414D-AF2F-ED2C88549061}" dt="2020-10-26T23:27:13.247" v="465" actId="20577"/>
          <ac:spMkLst>
            <pc:docMk/>
            <pc:sldMk cId="539680056" sldId="966"/>
            <ac:spMk id="3" creationId="{7BEA5A09-AA97-41DF-BC40-B4164F9A845F}"/>
          </ac:spMkLst>
        </pc:spChg>
        <pc:picChg chg="add">
          <ac:chgData name="Anderson, Halimah" userId="646191fe-0d0c-42c1-9ede-e1b457e67c62" providerId="ADAL" clId="{944720ED-EC33-414D-AF2F-ED2C88549061}" dt="2020-10-26T22:08:29.842" v="15"/>
          <ac:picMkLst>
            <pc:docMk/>
            <pc:sldMk cId="539680056" sldId="966"/>
            <ac:picMk id="4" creationId="{3C8A3F46-D961-42C0-9DD0-AB7ABEC3D02A}"/>
          </ac:picMkLst>
        </pc:picChg>
      </pc:sldChg>
      <pc:sldChg chg="addSp delSp modSp add del mod setBg">
        <pc:chgData name="Anderson, Halimah" userId="646191fe-0d0c-42c1-9ede-e1b457e67c62" providerId="ADAL" clId="{944720ED-EC33-414D-AF2F-ED2C88549061}" dt="2020-10-26T22:08:12.324" v="11"/>
        <pc:sldMkLst>
          <pc:docMk/>
          <pc:sldMk cId="1391239221" sldId="966"/>
        </pc:sldMkLst>
        <pc:spChg chg="add del">
          <ac:chgData name="Anderson, Halimah" userId="646191fe-0d0c-42c1-9ede-e1b457e67c62" providerId="ADAL" clId="{944720ED-EC33-414D-AF2F-ED2C88549061}" dt="2020-10-26T22:07:27.577" v="4" actId="26606"/>
          <ac:spMkLst>
            <pc:docMk/>
            <pc:sldMk cId="1391239221" sldId="966"/>
            <ac:spMk id="2" creationId="{14A01307-B9FE-4FAF-B49D-ADA4A84FDD20}"/>
          </ac:spMkLst>
        </pc:spChg>
        <pc:spChg chg="add del">
          <ac:chgData name="Anderson, Halimah" userId="646191fe-0d0c-42c1-9ede-e1b457e67c62" providerId="ADAL" clId="{944720ED-EC33-414D-AF2F-ED2C88549061}" dt="2020-10-26T22:08:10.604" v="10"/>
          <ac:spMkLst>
            <pc:docMk/>
            <pc:sldMk cId="1391239221" sldId="966"/>
            <ac:spMk id="3" creationId="{4D141EA1-FB9B-4241-830B-733E40764ACA}"/>
          </ac:spMkLst>
        </pc:spChg>
        <pc:spChg chg="add del">
          <ac:chgData name="Anderson, Halimah" userId="646191fe-0d0c-42c1-9ede-e1b457e67c62" providerId="ADAL" clId="{944720ED-EC33-414D-AF2F-ED2C88549061}" dt="2020-10-26T22:07:27.577" v="4" actId="26606"/>
          <ac:spMkLst>
            <pc:docMk/>
            <pc:sldMk cId="1391239221" sldId="966"/>
            <ac:spMk id="13" creationId="{AEBE9F1A-B38D-446E-83AE-14B17CE77FF2}"/>
          </ac:spMkLst>
        </pc:spChg>
        <pc:spChg chg="add del">
          <ac:chgData name="Anderson, Halimah" userId="646191fe-0d0c-42c1-9ede-e1b457e67c62" providerId="ADAL" clId="{944720ED-EC33-414D-AF2F-ED2C88549061}" dt="2020-10-26T22:07:27.577" v="4" actId="26606"/>
          <ac:spMkLst>
            <pc:docMk/>
            <pc:sldMk cId="1391239221" sldId="966"/>
            <ac:spMk id="19" creationId="{5E3EB826-A471-488F-9E8A-D65528A3C0CA}"/>
          </ac:spMkLst>
        </pc:spChg>
        <pc:spChg chg="add del">
          <ac:chgData name="Anderson, Halimah" userId="646191fe-0d0c-42c1-9ede-e1b457e67c62" providerId="ADAL" clId="{944720ED-EC33-414D-AF2F-ED2C88549061}" dt="2020-10-26T22:07:27.577" v="4" actId="26606"/>
          <ac:spMkLst>
            <pc:docMk/>
            <pc:sldMk cId="1391239221" sldId="966"/>
            <ac:spMk id="21" creationId="{DFB3CEA1-88D9-42FB-88ED-1E9807FE6596}"/>
          </ac:spMkLst>
        </pc:spChg>
        <pc:spChg chg="add del">
          <ac:chgData name="Anderson, Halimah" userId="646191fe-0d0c-42c1-9ede-e1b457e67c62" providerId="ADAL" clId="{944720ED-EC33-414D-AF2F-ED2C88549061}" dt="2020-10-26T22:07:27.577" v="4" actId="26606"/>
          <ac:spMkLst>
            <pc:docMk/>
            <pc:sldMk cId="1391239221" sldId="966"/>
            <ac:spMk id="23" creationId="{9A6C928E-4252-4F33-8C34-E50A12A3170B}"/>
          </ac:spMkLst>
        </pc:spChg>
        <pc:picChg chg="add del mod">
          <ac:chgData name="Anderson, Halimah" userId="646191fe-0d0c-42c1-9ede-e1b457e67c62" providerId="ADAL" clId="{944720ED-EC33-414D-AF2F-ED2C88549061}" dt="2020-10-26T22:08:10.604" v="10"/>
          <ac:picMkLst>
            <pc:docMk/>
            <pc:sldMk cId="1391239221" sldId="966"/>
            <ac:picMk id="4" creationId="{763CD16B-2F2D-40E4-959E-92FA7970DFEA}"/>
          </ac:picMkLst>
        </pc:picChg>
        <pc:picChg chg="add del">
          <ac:chgData name="Anderson, Halimah" userId="646191fe-0d0c-42c1-9ede-e1b457e67c62" providerId="ADAL" clId="{944720ED-EC33-414D-AF2F-ED2C88549061}" dt="2020-10-26T22:07:27.577" v="4" actId="26606"/>
          <ac:picMkLst>
            <pc:docMk/>
            <pc:sldMk cId="1391239221" sldId="966"/>
            <ac:picMk id="9" creationId="{C9ECDD5C-152A-4CC7-8333-0F367B3A62EA}"/>
          </ac:picMkLst>
        </pc:picChg>
        <pc:picChg chg="add del">
          <ac:chgData name="Anderson, Halimah" userId="646191fe-0d0c-42c1-9ede-e1b457e67c62" providerId="ADAL" clId="{944720ED-EC33-414D-AF2F-ED2C88549061}" dt="2020-10-26T22:07:27.577" v="4" actId="26606"/>
          <ac:picMkLst>
            <pc:docMk/>
            <pc:sldMk cId="1391239221" sldId="966"/>
            <ac:picMk id="11" creationId="{7F5C92A3-369B-43F3-BDCE-E560B1B0EC89}"/>
          </ac:picMkLst>
        </pc:picChg>
        <pc:picChg chg="add del">
          <ac:chgData name="Anderson, Halimah" userId="646191fe-0d0c-42c1-9ede-e1b457e67c62" providerId="ADAL" clId="{944720ED-EC33-414D-AF2F-ED2C88549061}" dt="2020-10-26T22:07:27.577" v="4" actId="26606"/>
          <ac:picMkLst>
            <pc:docMk/>
            <pc:sldMk cId="1391239221" sldId="966"/>
            <ac:picMk id="15" creationId="{915B5014-A7EC-4BA6-9C83-8840CF81DB28}"/>
          </ac:picMkLst>
        </pc:picChg>
        <pc:picChg chg="add del">
          <ac:chgData name="Anderson, Halimah" userId="646191fe-0d0c-42c1-9ede-e1b457e67c62" providerId="ADAL" clId="{944720ED-EC33-414D-AF2F-ED2C88549061}" dt="2020-10-26T22:07:27.577" v="4" actId="26606"/>
          <ac:picMkLst>
            <pc:docMk/>
            <pc:sldMk cId="1391239221" sldId="966"/>
            <ac:picMk id="17" creationId="{022C43AB-86D7-420D-8AD7-DC0A15FDD0AF}"/>
          </ac:picMkLst>
        </pc:picChg>
      </pc:sldChg>
      <pc:sldMasterChg chg="setBg modSldLayout">
        <pc:chgData name="Anderson, Halimah" userId="646191fe-0d0c-42c1-9ede-e1b457e67c62" providerId="ADAL" clId="{944720ED-EC33-414D-AF2F-ED2C88549061}" dt="2020-10-26T22:12:16.225" v="21"/>
        <pc:sldMasterMkLst>
          <pc:docMk/>
          <pc:sldMasterMk cId="3860549362" sldId="2147483648"/>
        </pc:sldMasterMkLst>
        <pc:sldLayoutChg chg="setBg">
          <pc:chgData name="Anderson, Halimah" userId="646191fe-0d0c-42c1-9ede-e1b457e67c62" providerId="ADAL" clId="{944720ED-EC33-414D-AF2F-ED2C88549061}" dt="2020-10-26T22:12:16.225" v="21"/>
          <pc:sldLayoutMkLst>
            <pc:docMk/>
            <pc:sldMasterMk cId="3860549362" sldId="2147483648"/>
            <pc:sldLayoutMk cId="2579250385" sldId="2147483649"/>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2265695701" sldId="2147483650"/>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1561726274" sldId="2147483651"/>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2482651549" sldId="2147483652"/>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3774105180" sldId="2147483653"/>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1576106734" sldId="2147483654"/>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3669060701" sldId="2147483655"/>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101399714" sldId="2147483656"/>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1050224302" sldId="2147483657"/>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123480917" sldId="2147483658"/>
          </pc:sldLayoutMkLst>
        </pc:sldLayoutChg>
        <pc:sldLayoutChg chg="setBg">
          <pc:chgData name="Anderson, Halimah" userId="646191fe-0d0c-42c1-9ede-e1b457e67c62" providerId="ADAL" clId="{944720ED-EC33-414D-AF2F-ED2C88549061}" dt="2020-10-26T22:12:16.225" v="21"/>
          <pc:sldLayoutMkLst>
            <pc:docMk/>
            <pc:sldMasterMk cId="3860549362" sldId="2147483648"/>
            <pc:sldLayoutMk cId="318290818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22535-E439-41B3-8F7D-2B8296692F6C}" type="datetimeFigureOut">
              <a:rPr lang="en-US" smtClean="0"/>
              <a:t>10/26/2020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0D684-53D7-46BD-BBE4-6A95B7CEBEDD}" type="slidenum">
              <a:rPr lang="en-US" smtClean="0"/>
              <a:t>‹#›</a:t>
            </a:fld>
            <a:endParaRPr lang="en-US" dirty="0"/>
          </a:p>
        </p:txBody>
      </p:sp>
    </p:spTree>
    <p:extLst>
      <p:ext uri="{BB962C8B-B14F-4D97-AF65-F5344CB8AC3E}">
        <p14:creationId xmlns:p14="http://schemas.microsoft.com/office/powerpoint/2010/main" val="1087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a:t>
            </a:r>
            <a:r>
              <a:rPr lang="en-US" baseline="0" dirty="0"/>
              <a:t> advertise Fall 2019.    Construction start Spring 2020.  Contractor Desilva Gates Construction.</a:t>
            </a:r>
            <a:endParaRPr lang="en-US" dirty="0"/>
          </a:p>
        </p:txBody>
      </p:sp>
      <p:sp>
        <p:nvSpPr>
          <p:cNvPr id="4" name="Slide Number Placeholder 3"/>
          <p:cNvSpPr>
            <a:spLocks noGrp="1"/>
          </p:cNvSpPr>
          <p:nvPr>
            <p:ph type="sldNum" sz="quarter" idx="10"/>
          </p:nvPr>
        </p:nvSpPr>
        <p:spPr/>
        <p:txBody>
          <a:bodyPr/>
          <a:lstStyle/>
          <a:p>
            <a:fld id="{1E0CFC07-207C-4791-ACF7-5C2F78ECF2C7}" type="slidenum">
              <a:rPr lang="en-US" smtClean="0"/>
              <a:t>3</a:t>
            </a:fld>
            <a:endParaRPr lang="en-US" dirty="0"/>
          </a:p>
        </p:txBody>
      </p:sp>
    </p:spTree>
    <p:extLst>
      <p:ext uri="{BB962C8B-B14F-4D97-AF65-F5344CB8AC3E}">
        <p14:creationId xmlns:p14="http://schemas.microsoft.com/office/powerpoint/2010/main" val="396391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5733-C807-4AA4-84DD-F9F6CFCAF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E3C7A-07CD-4222-8746-A322DA3A8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96B076-8BB4-455E-87CF-22FE0ECF3451}"/>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5" name="Footer Placeholder 4">
            <a:extLst>
              <a:ext uri="{FF2B5EF4-FFF2-40B4-BE49-F238E27FC236}">
                <a16:creationId xmlns:a16="http://schemas.microsoft.com/office/drawing/2014/main" id="{1617FCCC-7BF1-4297-9635-AD5AAA99B1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C5F0CF-7CAA-4D6A-9485-FF2FE23CEA36}"/>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257925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E22E-529D-4E6F-830F-446CF219F6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04E2E9-56EE-43E0-9010-95F2C1B72B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0F396-0D05-440A-A58A-6ADB0DA4234A}"/>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5" name="Footer Placeholder 4">
            <a:extLst>
              <a:ext uri="{FF2B5EF4-FFF2-40B4-BE49-F238E27FC236}">
                <a16:creationId xmlns:a16="http://schemas.microsoft.com/office/drawing/2014/main" id="{ED856702-E638-4EC7-9019-3ADAA4315E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D7DB9-BD4A-40BE-A650-7DF0686D17E0}"/>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12348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A2939-B723-4E2A-B977-1219E02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227FA-BE05-475B-A9AE-4327D62B9D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278F1-9CCD-445E-9350-0BB4263131DC}"/>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5" name="Footer Placeholder 4">
            <a:extLst>
              <a:ext uri="{FF2B5EF4-FFF2-40B4-BE49-F238E27FC236}">
                <a16:creationId xmlns:a16="http://schemas.microsoft.com/office/drawing/2014/main" id="{9830544C-5C32-48D9-9A03-C014097DF2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650671-AF12-432E-ACEF-08B4BC8FC2FA}"/>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31829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0C2A-B95C-4308-873D-3AB3FD82D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30C06-DD3D-4AF3-8545-45EB9F5DFF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B8043-2A92-40FC-9758-96457E7EB233}"/>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5" name="Footer Placeholder 4">
            <a:extLst>
              <a:ext uri="{FF2B5EF4-FFF2-40B4-BE49-F238E27FC236}">
                <a16:creationId xmlns:a16="http://schemas.microsoft.com/office/drawing/2014/main" id="{F6199F13-58AE-41B0-B386-C3F3E2891A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D97981-99F3-4561-91EF-A990830BF95D}"/>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226569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2803-79F3-4FDE-BB81-6B39B4BE3B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AE778-3548-4310-9DFD-D66254DEE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79AAB3-0FB6-4519-A30D-380664AA36CC}"/>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5" name="Footer Placeholder 4">
            <a:extLst>
              <a:ext uri="{FF2B5EF4-FFF2-40B4-BE49-F238E27FC236}">
                <a16:creationId xmlns:a16="http://schemas.microsoft.com/office/drawing/2014/main" id="{4252F76C-4913-44BB-8B42-272FF1F9D2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F69EF0-15C1-4194-88F7-19AF576D7D30}"/>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156172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F846-BD10-4D97-B8B7-271298114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D4160-6BB4-4A95-A14B-C918841E97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99BCCE-7960-4D8E-B3F7-DC509F64B5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E65C8-25A6-4F1D-9A46-C2EC9EBA07DA}"/>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6" name="Footer Placeholder 5">
            <a:extLst>
              <a:ext uri="{FF2B5EF4-FFF2-40B4-BE49-F238E27FC236}">
                <a16:creationId xmlns:a16="http://schemas.microsoft.com/office/drawing/2014/main" id="{C8C0AD12-3869-4111-9921-79EDAA4447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5CE953-A659-4563-BDF5-CEED2D2E3375}"/>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248265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A878-FA6B-4D28-A367-28E455EA1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80E0D7-E94F-4DF8-A14A-F9993B66D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20F42F-BE37-4B2E-88A1-C092C3CDD9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C815D-3BF5-4DF2-90AB-A7AE7F4E9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44A908-A7CC-454F-A6D3-999700C5FC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AEAA1-854D-4363-AABF-A38AE93236F2}"/>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8" name="Footer Placeholder 7">
            <a:extLst>
              <a:ext uri="{FF2B5EF4-FFF2-40B4-BE49-F238E27FC236}">
                <a16:creationId xmlns:a16="http://schemas.microsoft.com/office/drawing/2014/main" id="{712695C5-1691-491E-B251-8548F2C0BC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6CF000-29CE-4B45-9011-2D44112676A3}"/>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377410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44E9-7983-4881-B103-9B6AAA8B8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E890D1-93FB-4C0B-BEDB-68104B0FAE9D}"/>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4" name="Footer Placeholder 3">
            <a:extLst>
              <a:ext uri="{FF2B5EF4-FFF2-40B4-BE49-F238E27FC236}">
                <a16:creationId xmlns:a16="http://schemas.microsoft.com/office/drawing/2014/main" id="{053F7470-FC7A-47DA-9593-DB1EEF18BB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DF4E67-115D-451E-92E5-2C4976F4F426}"/>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157610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A9A1B-A176-400A-AC3E-E92F8FB238E8}"/>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3" name="Footer Placeholder 2">
            <a:extLst>
              <a:ext uri="{FF2B5EF4-FFF2-40B4-BE49-F238E27FC236}">
                <a16:creationId xmlns:a16="http://schemas.microsoft.com/office/drawing/2014/main" id="{E78FF250-0E1B-4B51-A0CB-C47F495DFF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5A542BC-C625-4131-BF4D-398E2F992F50}"/>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366906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15DD-C8D0-48B0-9C24-D0A861DAF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6C07BF-AF72-4150-B071-763A3FE75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B42D5-7004-476F-B21A-E5377B9F9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EBB332-7DEB-487B-9855-4DAC1145B1F9}"/>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6" name="Footer Placeholder 5">
            <a:extLst>
              <a:ext uri="{FF2B5EF4-FFF2-40B4-BE49-F238E27FC236}">
                <a16:creationId xmlns:a16="http://schemas.microsoft.com/office/drawing/2014/main" id="{4CFF6A48-F1E1-4B92-ABD0-1EC8063E5B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F4E4CD-CE1F-4434-B14D-977BDB9FF696}"/>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10139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4A3B-BFC0-4EA4-A552-5B39B6209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7622F-50C1-4305-B7ED-970513284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47F462-AE35-49ED-A513-A5E4F3677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D67651-10EF-4FAB-83B2-89BCEA3F60E4}"/>
              </a:ext>
            </a:extLst>
          </p:cNvPr>
          <p:cNvSpPr>
            <a:spLocks noGrp="1"/>
          </p:cNvSpPr>
          <p:nvPr>
            <p:ph type="dt" sz="half" idx="10"/>
          </p:nvPr>
        </p:nvSpPr>
        <p:spPr/>
        <p:txBody>
          <a:bodyPr/>
          <a:lstStyle/>
          <a:p>
            <a:fld id="{A416FDE6-2354-42D4-9D45-052CD173A3E0}" type="datetimeFigureOut">
              <a:rPr lang="en-US" smtClean="0"/>
              <a:t>10/26/2020</a:t>
            </a:fld>
            <a:endParaRPr lang="en-US" dirty="0"/>
          </a:p>
        </p:txBody>
      </p:sp>
      <p:sp>
        <p:nvSpPr>
          <p:cNvPr id="6" name="Footer Placeholder 5">
            <a:extLst>
              <a:ext uri="{FF2B5EF4-FFF2-40B4-BE49-F238E27FC236}">
                <a16:creationId xmlns:a16="http://schemas.microsoft.com/office/drawing/2014/main" id="{B0802235-10A4-4016-832B-56C98ED018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E6570F-F639-4146-9F17-E7D732031C40}"/>
              </a:ext>
            </a:extLst>
          </p:cNvPr>
          <p:cNvSpPr>
            <a:spLocks noGrp="1"/>
          </p:cNvSpPr>
          <p:nvPr>
            <p:ph type="sldNum" sz="quarter" idx="12"/>
          </p:nvPr>
        </p:nvSpPr>
        <p:spPr/>
        <p:txBody>
          <a:bodyPr/>
          <a:lstStyle/>
          <a:p>
            <a:fld id="{D8F9CD0F-51D2-4B15-8519-7BF582EF48B9}" type="slidenum">
              <a:rPr lang="en-US" smtClean="0"/>
              <a:t>‹#›</a:t>
            </a:fld>
            <a:endParaRPr lang="en-US" dirty="0"/>
          </a:p>
        </p:txBody>
      </p:sp>
    </p:spTree>
    <p:extLst>
      <p:ext uri="{BB962C8B-B14F-4D97-AF65-F5344CB8AC3E}">
        <p14:creationId xmlns:p14="http://schemas.microsoft.com/office/powerpoint/2010/main" val="105022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747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D5895-B700-4960-AC74-C5C5C06AA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A804A-B693-4854-9429-91F90E955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3DCB4-FA71-4F80-A2FB-7E02F1AA2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6FDE6-2354-42D4-9D45-052CD173A3E0}" type="datetimeFigureOut">
              <a:rPr lang="en-US" smtClean="0"/>
              <a:t>10/26/2020</a:t>
            </a:fld>
            <a:endParaRPr lang="en-US" dirty="0"/>
          </a:p>
        </p:txBody>
      </p:sp>
      <p:sp>
        <p:nvSpPr>
          <p:cNvPr id="5" name="Footer Placeholder 4">
            <a:extLst>
              <a:ext uri="{FF2B5EF4-FFF2-40B4-BE49-F238E27FC236}">
                <a16:creationId xmlns:a16="http://schemas.microsoft.com/office/drawing/2014/main" id="{ECDAED12-EE97-47DA-83E5-0BEA61353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BBA3F9-4F38-4FB9-8014-BD317823A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9CD0F-51D2-4B15-8519-7BF582EF48B9}" type="slidenum">
              <a:rPr lang="en-US" smtClean="0"/>
              <a:t>‹#›</a:t>
            </a:fld>
            <a:endParaRPr lang="en-US" dirty="0"/>
          </a:p>
        </p:txBody>
      </p:sp>
    </p:spTree>
    <p:extLst>
      <p:ext uri="{BB962C8B-B14F-4D97-AF65-F5344CB8AC3E}">
        <p14:creationId xmlns:p14="http://schemas.microsoft.com/office/powerpoint/2010/main" val="386054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0C58-BC36-4C0F-AD55-FBA38E05E61C}"/>
              </a:ext>
            </a:extLst>
          </p:cNvPr>
          <p:cNvSpPr>
            <a:spLocks noGrp="1"/>
          </p:cNvSpPr>
          <p:nvPr>
            <p:ph type="ctrTitle"/>
          </p:nvPr>
        </p:nvSpPr>
        <p:spPr/>
        <p:txBody>
          <a:bodyPr/>
          <a:lstStyle/>
          <a:p>
            <a:r>
              <a:rPr lang="en-US" dirty="0">
                <a:solidFill>
                  <a:schemeClr val="bg1"/>
                </a:solidFill>
              </a:rPr>
              <a:t>East 14</a:t>
            </a:r>
            <a:r>
              <a:rPr lang="en-US" baseline="30000" dirty="0">
                <a:solidFill>
                  <a:schemeClr val="bg1"/>
                </a:solidFill>
              </a:rPr>
              <a:t>th</a:t>
            </a:r>
            <a:r>
              <a:rPr lang="en-US" dirty="0">
                <a:solidFill>
                  <a:schemeClr val="bg1"/>
                </a:solidFill>
              </a:rPr>
              <a:t> Corridor Improvement Project</a:t>
            </a:r>
          </a:p>
        </p:txBody>
      </p:sp>
      <p:sp>
        <p:nvSpPr>
          <p:cNvPr id="3" name="Subtitle 2">
            <a:extLst>
              <a:ext uri="{FF2B5EF4-FFF2-40B4-BE49-F238E27FC236}">
                <a16:creationId xmlns:a16="http://schemas.microsoft.com/office/drawing/2014/main" id="{7BEA5A09-AA97-41DF-BC40-B4164F9A845F}"/>
              </a:ext>
            </a:extLst>
          </p:cNvPr>
          <p:cNvSpPr>
            <a:spLocks noGrp="1"/>
          </p:cNvSpPr>
          <p:nvPr>
            <p:ph type="subTitle" idx="1"/>
          </p:nvPr>
        </p:nvSpPr>
        <p:spPr/>
        <p:txBody>
          <a:bodyPr/>
          <a:lstStyle/>
          <a:p>
            <a:r>
              <a:rPr lang="en-US" dirty="0">
                <a:solidFill>
                  <a:schemeClr val="bg1"/>
                </a:solidFill>
              </a:rPr>
              <a:t>Presentation to Eden Area Business Collective (EABC) at</a:t>
            </a:r>
          </a:p>
          <a:p>
            <a:r>
              <a:rPr lang="en-US" dirty="0">
                <a:solidFill>
                  <a:schemeClr val="bg1"/>
                </a:solidFill>
              </a:rPr>
              <a:t>Small Business Roundtable</a:t>
            </a:r>
          </a:p>
          <a:p>
            <a:r>
              <a:rPr lang="en-US" dirty="0">
                <a:solidFill>
                  <a:schemeClr val="bg1"/>
                </a:solidFill>
              </a:rPr>
              <a:t>October 27, 2020</a:t>
            </a:r>
          </a:p>
        </p:txBody>
      </p:sp>
      <p:pic>
        <p:nvPicPr>
          <p:cNvPr id="4" name="Picture 3">
            <a:extLst>
              <a:ext uri="{FF2B5EF4-FFF2-40B4-BE49-F238E27FC236}">
                <a16:creationId xmlns:a16="http://schemas.microsoft.com/office/drawing/2014/main" id="{3C8A3F46-D961-42C0-9DD0-AB7ABEC3D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44" y="5049923"/>
            <a:ext cx="2200192" cy="1649813"/>
          </a:xfrm>
          <a:prstGeom prst="rect">
            <a:avLst/>
          </a:prstGeom>
        </p:spPr>
      </p:pic>
    </p:spTree>
    <p:extLst>
      <p:ext uri="{BB962C8B-B14F-4D97-AF65-F5344CB8AC3E}">
        <p14:creationId xmlns:p14="http://schemas.microsoft.com/office/powerpoint/2010/main" val="53968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3C6D-60FA-48AE-A08E-7E081D254E89}"/>
              </a:ext>
            </a:extLst>
          </p:cNvPr>
          <p:cNvSpPr>
            <a:spLocks noGrp="1"/>
          </p:cNvSpPr>
          <p:nvPr>
            <p:ph type="ctrTitle"/>
          </p:nvPr>
        </p:nvSpPr>
        <p:spPr>
          <a:xfrm>
            <a:off x="783771" y="2008050"/>
            <a:ext cx="10907486" cy="2387600"/>
          </a:xfrm>
        </p:spPr>
        <p:txBody>
          <a:bodyPr>
            <a:normAutofit/>
          </a:bodyPr>
          <a:lstStyle/>
          <a:p>
            <a:r>
              <a:rPr lang="en-US" sz="3200" dirty="0">
                <a:solidFill>
                  <a:schemeClr val="bg1"/>
                </a:solidFill>
              </a:rPr>
              <a:t>The Alameda County Public Works Agency started Phase II of the East 14th Corridor Improvement Project in March 2020</a:t>
            </a:r>
            <a:r>
              <a:rPr lang="en-US" sz="3200">
                <a:solidFill>
                  <a:schemeClr val="bg1"/>
                </a:solidFill>
              </a:rPr>
              <a:t>. </a:t>
            </a:r>
            <a:br>
              <a:rPr lang="en-US" sz="3200">
                <a:solidFill>
                  <a:schemeClr val="bg1"/>
                </a:solidFill>
              </a:rPr>
            </a:br>
            <a:r>
              <a:rPr lang="en-US" sz="3200">
                <a:solidFill>
                  <a:schemeClr val="bg1"/>
                </a:solidFill>
              </a:rPr>
              <a:t>The </a:t>
            </a:r>
            <a:r>
              <a:rPr lang="en-US" sz="3200" dirty="0">
                <a:solidFill>
                  <a:schemeClr val="bg1"/>
                </a:solidFill>
              </a:rPr>
              <a:t>project is designed to improve safety and access for all users, strengthen community identity and revitalize the corridor. </a:t>
            </a:r>
            <a:endParaRPr lang="en-US" sz="3200" dirty="0"/>
          </a:p>
        </p:txBody>
      </p:sp>
      <p:sp>
        <p:nvSpPr>
          <p:cNvPr id="4" name="Rectangle 3">
            <a:extLst>
              <a:ext uri="{FF2B5EF4-FFF2-40B4-BE49-F238E27FC236}">
                <a16:creationId xmlns:a16="http://schemas.microsoft.com/office/drawing/2014/main" id="{86A0E130-34B2-4D79-8D3A-BF829D2FF901}"/>
              </a:ext>
            </a:extLst>
          </p:cNvPr>
          <p:cNvSpPr/>
          <p:nvPr/>
        </p:nvSpPr>
        <p:spPr>
          <a:xfrm>
            <a:off x="1193568" y="362374"/>
            <a:ext cx="10698826" cy="769441"/>
          </a:xfrm>
          <a:prstGeom prst="rect">
            <a:avLst/>
          </a:prstGeom>
        </p:spPr>
        <p:txBody>
          <a:bodyPr wrap="none">
            <a:spAutoFit/>
          </a:bodyPr>
          <a:lstStyle/>
          <a:p>
            <a:r>
              <a:rPr lang="en-US" sz="4400" dirty="0">
                <a:solidFill>
                  <a:schemeClr val="bg1"/>
                </a:solidFill>
              </a:rPr>
              <a:t>East 14</a:t>
            </a:r>
            <a:r>
              <a:rPr lang="en-US" sz="4400" baseline="30000" dirty="0">
                <a:solidFill>
                  <a:schemeClr val="bg1"/>
                </a:solidFill>
              </a:rPr>
              <a:t>th</a:t>
            </a:r>
            <a:r>
              <a:rPr lang="en-US" sz="4400" dirty="0">
                <a:solidFill>
                  <a:schemeClr val="bg1"/>
                </a:solidFill>
              </a:rPr>
              <a:t> Street Corridor Improvement Project</a:t>
            </a:r>
            <a:endParaRPr lang="en-US" sz="4400" dirty="0"/>
          </a:p>
        </p:txBody>
      </p:sp>
    </p:spTree>
    <p:extLst>
      <p:ext uri="{BB962C8B-B14F-4D97-AF65-F5344CB8AC3E}">
        <p14:creationId xmlns:p14="http://schemas.microsoft.com/office/powerpoint/2010/main" val="78090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96408"/>
          </a:xfrm>
        </p:spPr>
        <p:txBody>
          <a:bodyPr>
            <a:normAutofit/>
          </a:bodyPr>
          <a:lstStyle/>
          <a:p>
            <a:pPr algn="ctr"/>
            <a:r>
              <a:rPr lang="en-US" sz="4000" dirty="0">
                <a:solidFill>
                  <a:schemeClr val="bg1"/>
                </a:solidFill>
                <a:latin typeface="+mn-lt"/>
              </a:rPr>
              <a:t>East 14</a:t>
            </a:r>
            <a:r>
              <a:rPr lang="en-US" sz="4000" baseline="30000" dirty="0">
                <a:solidFill>
                  <a:schemeClr val="bg1"/>
                </a:solidFill>
                <a:latin typeface="+mn-lt"/>
              </a:rPr>
              <a:t>th</a:t>
            </a:r>
            <a:r>
              <a:rPr lang="en-US" sz="4000" dirty="0">
                <a:solidFill>
                  <a:schemeClr val="bg1"/>
                </a:solidFill>
                <a:latin typeface="+mn-lt"/>
              </a:rPr>
              <a:t> Street Corridor Improvement Project</a:t>
            </a:r>
          </a:p>
        </p:txBody>
      </p:sp>
      <p:pic>
        <p:nvPicPr>
          <p:cNvPr id="6" name="Picture 5"/>
          <p:cNvPicPr>
            <a:picLocks noChangeAspect="1"/>
          </p:cNvPicPr>
          <p:nvPr/>
        </p:nvPicPr>
        <p:blipFill rotWithShape="1">
          <a:blip r:embed="rId3"/>
          <a:srcRect r="-177" b="4930"/>
          <a:stretch/>
        </p:blipFill>
        <p:spPr>
          <a:xfrm>
            <a:off x="1527717" y="1261533"/>
            <a:ext cx="9144000" cy="5072359"/>
          </a:xfrm>
          <a:prstGeom prst="rect">
            <a:avLst/>
          </a:prstGeom>
        </p:spPr>
      </p:pic>
    </p:spTree>
    <p:extLst>
      <p:ext uri="{BB962C8B-B14F-4D97-AF65-F5344CB8AC3E}">
        <p14:creationId xmlns:p14="http://schemas.microsoft.com/office/powerpoint/2010/main" val="314673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8F6F8A5-6559-48AC-9BE5-F8EBA6607AB0}"/>
              </a:ext>
            </a:extLst>
          </p:cNvPr>
          <p:cNvPicPr>
            <a:picLocks noChangeAspect="1"/>
          </p:cNvPicPr>
          <p:nvPr/>
        </p:nvPicPr>
        <p:blipFill>
          <a:blip r:embed="rId2"/>
          <a:stretch>
            <a:fillRect/>
          </a:stretch>
        </p:blipFill>
        <p:spPr>
          <a:xfrm>
            <a:off x="3851373" y="0"/>
            <a:ext cx="4082073" cy="6569893"/>
          </a:xfrm>
          <a:prstGeom prst="rect">
            <a:avLst/>
          </a:prstGeom>
        </p:spPr>
      </p:pic>
    </p:spTree>
    <p:extLst>
      <p:ext uri="{BB962C8B-B14F-4D97-AF65-F5344CB8AC3E}">
        <p14:creationId xmlns:p14="http://schemas.microsoft.com/office/powerpoint/2010/main" val="426164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E438-B1A2-4E1A-945B-EDC8B297CBD0}"/>
              </a:ext>
            </a:extLst>
          </p:cNvPr>
          <p:cNvSpPr>
            <a:spLocks noGrp="1"/>
          </p:cNvSpPr>
          <p:nvPr>
            <p:ph type="title"/>
          </p:nvPr>
        </p:nvSpPr>
        <p:spPr/>
        <p:txBody>
          <a:bodyPr/>
          <a:lstStyle/>
          <a:p>
            <a:pPr algn="ctr"/>
            <a:r>
              <a:rPr lang="en-US" dirty="0">
                <a:solidFill>
                  <a:schemeClr val="bg1"/>
                </a:solidFill>
              </a:rPr>
              <a:t>Project Features</a:t>
            </a:r>
          </a:p>
        </p:txBody>
      </p:sp>
      <p:sp>
        <p:nvSpPr>
          <p:cNvPr id="5" name="TextBox 4">
            <a:extLst>
              <a:ext uri="{FF2B5EF4-FFF2-40B4-BE49-F238E27FC236}">
                <a16:creationId xmlns:a16="http://schemas.microsoft.com/office/drawing/2014/main" id="{1826FC5B-1B85-44C5-99D5-418934187740}"/>
              </a:ext>
            </a:extLst>
          </p:cNvPr>
          <p:cNvSpPr txBox="1"/>
          <p:nvPr/>
        </p:nvSpPr>
        <p:spPr>
          <a:xfrm>
            <a:off x="1628590" y="1872738"/>
            <a:ext cx="410510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New sidewalks  </a:t>
            </a:r>
          </a:p>
          <a:p>
            <a:pPr marL="342900" indent="-342900">
              <a:buFont typeface="Arial" panose="020B0604020202020204" pitchFamily="34" charset="0"/>
              <a:buChar char="•"/>
            </a:pPr>
            <a:r>
              <a:rPr lang="en-US" sz="2400" dirty="0">
                <a:solidFill>
                  <a:schemeClr val="bg1"/>
                </a:solidFill>
              </a:rPr>
              <a:t>High visibility crosswalks </a:t>
            </a:r>
          </a:p>
          <a:p>
            <a:pPr marL="342900" indent="-342900">
              <a:buFont typeface="Arial" panose="020B0604020202020204" pitchFamily="34" charset="0"/>
              <a:buChar char="•"/>
            </a:pPr>
            <a:r>
              <a:rPr lang="en-US" sz="2400" dirty="0">
                <a:solidFill>
                  <a:schemeClr val="bg1"/>
                </a:solidFill>
              </a:rPr>
              <a:t>New bike lanes </a:t>
            </a:r>
          </a:p>
          <a:p>
            <a:pPr marL="342900" indent="-342900">
              <a:buFont typeface="Arial" panose="020B0604020202020204" pitchFamily="34" charset="0"/>
              <a:buChar char="•"/>
            </a:pPr>
            <a:r>
              <a:rPr lang="en-US" sz="2400" dirty="0">
                <a:solidFill>
                  <a:schemeClr val="bg1"/>
                </a:solidFill>
              </a:rPr>
              <a:t>Intersection bulb-outs </a:t>
            </a:r>
          </a:p>
          <a:p>
            <a:pPr marL="342900" indent="-342900">
              <a:buFont typeface="Arial" panose="020B0604020202020204" pitchFamily="34" charset="0"/>
              <a:buChar char="•"/>
            </a:pPr>
            <a:r>
              <a:rPr lang="en-US" sz="2400" dirty="0">
                <a:solidFill>
                  <a:schemeClr val="bg1"/>
                </a:solidFill>
              </a:rPr>
              <a:t>Raised curb medians </a:t>
            </a:r>
          </a:p>
          <a:p>
            <a:pPr marL="342900" indent="-342900">
              <a:buFont typeface="Arial" panose="020B0604020202020204" pitchFamily="34" charset="0"/>
              <a:buChar char="•"/>
            </a:pPr>
            <a:r>
              <a:rPr lang="en-US" sz="2400" dirty="0">
                <a:solidFill>
                  <a:schemeClr val="bg1"/>
                </a:solidFill>
              </a:rPr>
              <a:t>Pavement resurfacing </a:t>
            </a:r>
          </a:p>
          <a:p>
            <a:pPr marL="342900" indent="-342900">
              <a:buFont typeface="Arial" panose="020B0604020202020204" pitchFamily="34" charset="0"/>
              <a:buChar char="•"/>
            </a:pPr>
            <a:r>
              <a:rPr lang="en-US" sz="2400" dirty="0">
                <a:solidFill>
                  <a:schemeClr val="bg1"/>
                </a:solidFill>
              </a:rPr>
              <a:t>Pedestrian scale street lights</a:t>
            </a:r>
          </a:p>
          <a:p>
            <a:pPr marL="342900" indent="-342900">
              <a:buFont typeface="Arial" panose="020B0604020202020204" pitchFamily="34" charset="0"/>
              <a:buChar char="•"/>
            </a:pPr>
            <a:r>
              <a:rPr lang="en-US" sz="2400" dirty="0">
                <a:solidFill>
                  <a:schemeClr val="bg1"/>
                </a:solidFill>
              </a:rPr>
              <a:t>Street trees  </a:t>
            </a:r>
          </a:p>
          <a:p>
            <a:endParaRPr lang="en-US" sz="2400" dirty="0"/>
          </a:p>
        </p:txBody>
      </p:sp>
      <p:sp>
        <p:nvSpPr>
          <p:cNvPr id="7" name="TextBox 6">
            <a:extLst>
              <a:ext uri="{FF2B5EF4-FFF2-40B4-BE49-F238E27FC236}">
                <a16:creationId xmlns:a16="http://schemas.microsoft.com/office/drawing/2014/main" id="{1076C241-1D89-4E3E-88AF-8216BA926941}"/>
              </a:ext>
            </a:extLst>
          </p:cNvPr>
          <p:cNvSpPr txBox="1"/>
          <p:nvPr/>
        </p:nvSpPr>
        <p:spPr>
          <a:xfrm>
            <a:off x="6061544" y="1792320"/>
            <a:ext cx="4327237"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Stormwater treatment system </a:t>
            </a:r>
          </a:p>
          <a:p>
            <a:pPr marL="342900" indent="-342900">
              <a:buFont typeface="Arial" panose="020B0604020202020204" pitchFamily="34" charset="0"/>
              <a:buChar char="•"/>
            </a:pPr>
            <a:r>
              <a:rPr lang="en-US" sz="2400" dirty="0">
                <a:solidFill>
                  <a:schemeClr val="bg1"/>
                </a:solidFill>
              </a:rPr>
              <a:t>Utility undergrounding Fiber optic conduit  </a:t>
            </a:r>
          </a:p>
          <a:p>
            <a:pPr marL="342900" indent="-342900">
              <a:buFont typeface="Arial" panose="020B0604020202020204" pitchFamily="34" charset="0"/>
              <a:buChar char="•"/>
            </a:pPr>
            <a:r>
              <a:rPr lang="en-US" sz="2400" dirty="0">
                <a:solidFill>
                  <a:schemeClr val="bg1"/>
                </a:solidFill>
              </a:rPr>
              <a:t>Bus boarding island  Decorative street furnishings </a:t>
            </a:r>
          </a:p>
          <a:p>
            <a:pPr marL="342900" indent="-342900">
              <a:buFont typeface="Arial" panose="020B0604020202020204" pitchFamily="34" charset="0"/>
              <a:buChar char="•"/>
            </a:pPr>
            <a:r>
              <a:rPr lang="en-US" sz="2400" dirty="0">
                <a:solidFill>
                  <a:schemeClr val="bg1"/>
                </a:solidFill>
              </a:rPr>
              <a:t>Bike racks </a:t>
            </a:r>
          </a:p>
          <a:p>
            <a:pPr marL="342900" indent="-342900">
              <a:buFont typeface="Arial" panose="020B0604020202020204" pitchFamily="34" charset="0"/>
              <a:buChar char="•"/>
            </a:pPr>
            <a:r>
              <a:rPr lang="en-US" sz="2400" dirty="0">
                <a:solidFill>
                  <a:schemeClr val="bg1"/>
                </a:solidFill>
              </a:rPr>
              <a:t>Public art</a:t>
            </a:r>
            <a:endParaRPr lang="en-US" sz="2400" dirty="0"/>
          </a:p>
        </p:txBody>
      </p:sp>
    </p:spTree>
    <p:extLst>
      <p:ext uri="{BB962C8B-B14F-4D97-AF65-F5344CB8AC3E}">
        <p14:creationId xmlns:p14="http://schemas.microsoft.com/office/powerpoint/2010/main" val="29043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2ABA-A9EF-4F9A-B309-7F2D8D0BEAF2}"/>
              </a:ext>
            </a:extLst>
          </p:cNvPr>
          <p:cNvSpPr>
            <a:spLocks noGrp="1"/>
          </p:cNvSpPr>
          <p:nvPr>
            <p:ph type="ctrTitle"/>
          </p:nvPr>
        </p:nvSpPr>
        <p:spPr>
          <a:xfrm>
            <a:off x="1195346" y="290760"/>
            <a:ext cx="9316278" cy="1426721"/>
          </a:xfrm>
        </p:spPr>
        <p:txBody>
          <a:bodyPr>
            <a:normAutofit/>
          </a:bodyPr>
          <a:lstStyle/>
          <a:p>
            <a:r>
              <a:rPr lang="en-US" sz="4000" dirty="0">
                <a:solidFill>
                  <a:schemeClr val="bg1"/>
                </a:solidFill>
              </a:rPr>
              <a:t>Project Schedule</a:t>
            </a:r>
            <a:br>
              <a:rPr lang="en-US" sz="4000" dirty="0">
                <a:solidFill>
                  <a:schemeClr val="bg1"/>
                </a:solidFill>
              </a:rPr>
            </a:br>
            <a:r>
              <a:rPr lang="en-US" sz="4000" dirty="0">
                <a:solidFill>
                  <a:schemeClr val="bg1"/>
                </a:solidFill>
              </a:rPr>
              <a:t>March 2020 to October 2021</a:t>
            </a:r>
          </a:p>
        </p:txBody>
      </p:sp>
      <p:sp>
        <p:nvSpPr>
          <p:cNvPr id="3" name="Subtitle 2">
            <a:extLst>
              <a:ext uri="{FF2B5EF4-FFF2-40B4-BE49-F238E27FC236}">
                <a16:creationId xmlns:a16="http://schemas.microsoft.com/office/drawing/2014/main" id="{A8D37AA6-A496-4962-B2FC-4380F5F8FBC8}"/>
              </a:ext>
            </a:extLst>
          </p:cNvPr>
          <p:cNvSpPr>
            <a:spLocks noGrp="1"/>
          </p:cNvSpPr>
          <p:nvPr>
            <p:ph type="subTitle" idx="1"/>
          </p:nvPr>
        </p:nvSpPr>
        <p:spPr>
          <a:xfrm>
            <a:off x="7347004" y="1717481"/>
            <a:ext cx="4844995" cy="4631636"/>
          </a:xfrm>
        </p:spPr>
        <p:txBody>
          <a:bodyPr>
            <a:normAutofit fontScale="92500" lnSpcReduction="10000"/>
          </a:bodyPr>
          <a:lstStyle/>
          <a:p>
            <a:pPr algn="l"/>
            <a:r>
              <a:rPr lang="en-US" sz="3100" dirty="0">
                <a:solidFill>
                  <a:schemeClr val="bg1"/>
                </a:solidFill>
                <a:latin typeface="Calibri" panose="020F0502020204030204" pitchFamily="34" charset="0"/>
                <a:ea typeface="Calibri" panose="020F0502020204030204" pitchFamily="34" charset="0"/>
              </a:rPr>
              <a:t>Meetings were held with business and the owners indicated that they were agreeable to our proposal to proceed with construction work during the Thanksgiving Day through January 1</a:t>
            </a:r>
            <a:r>
              <a:rPr lang="en-US" sz="3100" baseline="30000" dirty="0">
                <a:solidFill>
                  <a:schemeClr val="bg1"/>
                </a:solidFill>
                <a:latin typeface="Calibri" panose="020F0502020204030204" pitchFamily="34" charset="0"/>
                <a:ea typeface="Calibri" panose="020F0502020204030204" pitchFamily="34" charset="0"/>
              </a:rPr>
              <a:t>st</a:t>
            </a:r>
            <a:r>
              <a:rPr lang="en-US" sz="3100" dirty="0">
                <a:solidFill>
                  <a:schemeClr val="bg1"/>
                </a:solidFill>
                <a:latin typeface="Calibri" panose="020F0502020204030204" pitchFamily="34" charset="0"/>
                <a:ea typeface="Calibri" panose="020F0502020204030204" pitchFamily="34" charset="0"/>
              </a:rPr>
              <a:t> Holiday Season. </a:t>
            </a:r>
          </a:p>
          <a:p>
            <a:pPr algn="l"/>
            <a:r>
              <a:rPr lang="en-US" sz="3100" dirty="0">
                <a:solidFill>
                  <a:schemeClr val="bg1"/>
                </a:solidFill>
                <a:latin typeface="Calibri" panose="020F0502020204030204" pitchFamily="34" charset="0"/>
                <a:ea typeface="Calibri" panose="020F0502020204030204" pitchFamily="34" charset="0"/>
              </a:rPr>
              <a:t> </a:t>
            </a:r>
          </a:p>
          <a:p>
            <a:pPr algn="l"/>
            <a:r>
              <a:rPr lang="en-US" sz="3100" dirty="0">
                <a:solidFill>
                  <a:schemeClr val="bg1"/>
                </a:solidFill>
                <a:latin typeface="Calibri" panose="020F0502020204030204" pitchFamily="34" charset="0"/>
                <a:ea typeface="Calibri" panose="020F0502020204030204" pitchFamily="34" charset="0"/>
              </a:rPr>
              <a:t>We are have began the Stage 2.2/2.1</a:t>
            </a:r>
          </a:p>
          <a:p>
            <a:endParaRPr lang="en-US" dirty="0">
              <a:solidFill>
                <a:schemeClr val="bg1"/>
              </a:solidFill>
            </a:endParaRPr>
          </a:p>
        </p:txBody>
      </p:sp>
      <p:pic>
        <p:nvPicPr>
          <p:cNvPr id="6" name="Picture 5">
            <a:extLst>
              <a:ext uri="{FF2B5EF4-FFF2-40B4-BE49-F238E27FC236}">
                <a16:creationId xmlns:a16="http://schemas.microsoft.com/office/drawing/2014/main" id="{C6AB667B-D4A8-4A89-AE0E-B293AF95A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54" y="1717481"/>
            <a:ext cx="5984681" cy="4488511"/>
          </a:xfrm>
          <a:prstGeom prst="rect">
            <a:avLst/>
          </a:prstGeom>
        </p:spPr>
      </p:pic>
    </p:spTree>
    <p:extLst>
      <p:ext uri="{BB962C8B-B14F-4D97-AF65-F5344CB8AC3E}">
        <p14:creationId xmlns:p14="http://schemas.microsoft.com/office/powerpoint/2010/main" val="269189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3988-1ACD-4654-B4A4-F121FEBA6D12}"/>
              </a:ext>
            </a:extLst>
          </p:cNvPr>
          <p:cNvSpPr>
            <a:spLocks noGrp="1"/>
          </p:cNvSpPr>
          <p:nvPr>
            <p:ph type="title"/>
          </p:nvPr>
        </p:nvSpPr>
        <p:spPr>
          <a:xfrm>
            <a:off x="943131" y="2958423"/>
            <a:ext cx="10515600" cy="1325563"/>
          </a:xfrm>
        </p:spPr>
        <p:txBody>
          <a:bodyPr/>
          <a:lstStyle/>
          <a:p>
            <a:r>
              <a:rPr lang="en-US" dirty="0">
                <a:solidFill>
                  <a:schemeClr val="bg1"/>
                </a:solidFill>
              </a:rPr>
              <a:t>Construction Hotline: (510) 670-5591</a:t>
            </a:r>
            <a:br>
              <a:rPr lang="en-US" dirty="0">
                <a:solidFill>
                  <a:schemeClr val="bg1"/>
                </a:solidFill>
              </a:rPr>
            </a:br>
            <a:r>
              <a:rPr lang="en-US" dirty="0">
                <a:solidFill>
                  <a:schemeClr val="bg1"/>
                </a:solidFill>
              </a:rPr>
              <a:t>Email: 				   info@acpwa.org</a:t>
            </a:r>
          </a:p>
        </p:txBody>
      </p:sp>
      <p:sp>
        <p:nvSpPr>
          <p:cNvPr id="3" name="Title 1">
            <a:extLst>
              <a:ext uri="{FF2B5EF4-FFF2-40B4-BE49-F238E27FC236}">
                <a16:creationId xmlns:a16="http://schemas.microsoft.com/office/drawing/2014/main" id="{7BE72974-744D-4E72-9540-6C6B36C24E0A}"/>
              </a:ext>
            </a:extLst>
          </p:cNvPr>
          <p:cNvSpPr txBox="1">
            <a:spLocks/>
          </p:cNvSpPr>
          <p:nvPr/>
        </p:nvSpPr>
        <p:spPr>
          <a:xfrm>
            <a:off x="1195346" y="290760"/>
            <a:ext cx="9316278" cy="14267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Contact Us</a:t>
            </a:r>
          </a:p>
        </p:txBody>
      </p:sp>
    </p:spTree>
    <p:extLst>
      <p:ext uri="{BB962C8B-B14F-4D97-AF65-F5344CB8AC3E}">
        <p14:creationId xmlns:p14="http://schemas.microsoft.com/office/powerpoint/2010/main" val="173883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36BF-6B0A-410B-A25D-2A3CBAA660E3}"/>
              </a:ext>
            </a:extLst>
          </p:cNvPr>
          <p:cNvSpPr>
            <a:spLocks noGrp="1"/>
          </p:cNvSpPr>
          <p:nvPr>
            <p:ph type="ctrTitle"/>
          </p:nvPr>
        </p:nvSpPr>
        <p:spPr/>
        <p:txBody>
          <a:bodyPr/>
          <a:lstStyle/>
          <a:p>
            <a:r>
              <a:rPr lang="en-US" dirty="0">
                <a:solidFill>
                  <a:schemeClr val="bg1"/>
                </a:solidFill>
              </a:rPr>
              <a:t>Questions?</a:t>
            </a:r>
          </a:p>
        </p:txBody>
      </p:sp>
    </p:spTree>
    <p:extLst>
      <p:ext uri="{BB962C8B-B14F-4D97-AF65-F5344CB8AC3E}">
        <p14:creationId xmlns:p14="http://schemas.microsoft.com/office/powerpoint/2010/main" val="1176168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3814E525BDE049AEFDAB597DE7A12B" ma:contentTypeVersion="11" ma:contentTypeDescription="Create a new document." ma:contentTypeScope="" ma:versionID="9793559e8dd1de6b6a09e793cd1a1a50">
  <xsd:schema xmlns:xsd="http://www.w3.org/2001/XMLSchema" xmlns:xs="http://www.w3.org/2001/XMLSchema" xmlns:p="http://schemas.microsoft.com/office/2006/metadata/properties" xmlns:ns3="a01062fc-d8cc-4924-a43a-2ec13faae80f" xmlns:ns4="fe5c7e17-9866-49fb-9f66-399ab2631717" targetNamespace="http://schemas.microsoft.com/office/2006/metadata/properties" ma:root="true" ma:fieldsID="328d69332aba6935c7e382c4fdef3f04" ns3:_="" ns4:_="">
    <xsd:import namespace="a01062fc-d8cc-4924-a43a-2ec13faae80f"/>
    <xsd:import namespace="fe5c7e17-9866-49fb-9f66-399ab26317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062fc-d8cc-4924-a43a-2ec13faae8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5c7e17-9866-49fb-9f66-399ab26317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861124-A317-4690-BBAA-FB6FB9CFD4AC}">
  <ds:schemaRefs>
    <ds:schemaRef ds:uri="http://schemas.microsoft.com/sharepoint/v3/contenttype/forms"/>
  </ds:schemaRefs>
</ds:datastoreItem>
</file>

<file path=customXml/itemProps2.xml><?xml version="1.0" encoding="utf-8"?>
<ds:datastoreItem xmlns:ds="http://schemas.openxmlformats.org/officeDocument/2006/customXml" ds:itemID="{817458E2-D1F3-4942-ABDE-8152C1033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1062fc-d8cc-4924-a43a-2ec13faae80f"/>
    <ds:schemaRef ds:uri="fe5c7e17-9866-49fb-9f66-399ab2631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BCB6E4-8185-48C5-BE13-C95627AB8D60}">
  <ds:schemaRefs>
    <ds:schemaRef ds:uri="a01062fc-d8cc-4924-a43a-2ec13faae80f"/>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e5c7e17-9866-49fb-9f66-399ab26317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104</TotalTime>
  <Words>155</Words>
  <Application>Microsoft Office PowerPoint</Application>
  <PresentationFormat>Widescreen</PresentationFormat>
  <Paragraphs>30</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East 14th Corridor Improvement Project</vt:lpstr>
      <vt:lpstr>The Alameda County Public Works Agency started Phase II of the East 14th Corridor Improvement Project in March 2020.  The project is designed to improve safety and access for all users, strengthen community identity and revitalize the corridor. </vt:lpstr>
      <vt:lpstr>East 14th Street Corridor Improvement Project</vt:lpstr>
      <vt:lpstr>PowerPoint Presentation</vt:lpstr>
      <vt:lpstr>Project Features</vt:lpstr>
      <vt:lpstr>Project Schedule March 2020 to October 2021</vt:lpstr>
      <vt:lpstr>Construction Hotline: (510) 670-5591 Email:        info@acpwa.org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Halimah</dc:creator>
  <cp:lastModifiedBy>Anderson, Halimah</cp:lastModifiedBy>
  <cp:revision>1</cp:revision>
  <dcterms:created xsi:type="dcterms:W3CDTF">2020-10-26T19:34:18Z</dcterms:created>
  <dcterms:modified xsi:type="dcterms:W3CDTF">2020-10-26T23:46:34Z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0x0101003A3814E525BDE049AEFDAB597DE7A12B</vt:lpwstr>
  </property>
</Properties>
</file>